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4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7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2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3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2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5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7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8923-9056-469A-90F5-C887F2FE874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2FA9-7DF7-4F48-A104-490953672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266790"/>
            <a:ext cx="8508274" cy="6381206"/>
          </a:xfrm>
        </p:spPr>
      </p:pic>
    </p:spTree>
    <p:extLst>
      <p:ext uri="{BB962C8B-B14F-4D97-AF65-F5344CB8AC3E}">
        <p14:creationId xmlns:p14="http://schemas.microsoft.com/office/powerpoint/2010/main" val="7416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63" y="92778"/>
            <a:ext cx="8939016" cy="6704262"/>
          </a:xfrm>
        </p:spPr>
      </p:pic>
    </p:spTree>
    <p:extLst>
      <p:ext uri="{BB962C8B-B14F-4D97-AF65-F5344CB8AC3E}">
        <p14:creationId xmlns:p14="http://schemas.microsoft.com/office/powerpoint/2010/main" val="621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77" y="125571"/>
            <a:ext cx="8848846" cy="6636635"/>
          </a:xfrm>
        </p:spPr>
      </p:pic>
    </p:spTree>
    <p:extLst>
      <p:ext uri="{BB962C8B-B14F-4D97-AF65-F5344CB8AC3E}">
        <p14:creationId xmlns:p14="http://schemas.microsoft.com/office/powerpoint/2010/main" val="688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89" y="127613"/>
            <a:ext cx="8819606" cy="6614705"/>
          </a:xfrm>
        </p:spPr>
      </p:pic>
    </p:spTree>
    <p:extLst>
      <p:ext uri="{BB962C8B-B14F-4D97-AF65-F5344CB8AC3E}">
        <p14:creationId xmlns:p14="http://schemas.microsoft.com/office/powerpoint/2010/main" val="32237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70" y="178231"/>
            <a:ext cx="8714770" cy="6536078"/>
          </a:xfrm>
        </p:spPr>
      </p:pic>
    </p:spTree>
    <p:extLst>
      <p:ext uri="{BB962C8B-B14F-4D97-AF65-F5344CB8AC3E}">
        <p14:creationId xmlns:p14="http://schemas.microsoft.com/office/powerpoint/2010/main" val="32883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33" y="169817"/>
            <a:ext cx="8917577" cy="6688183"/>
          </a:xfrm>
        </p:spPr>
      </p:pic>
    </p:spTree>
    <p:extLst>
      <p:ext uri="{BB962C8B-B14F-4D97-AF65-F5344CB8AC3E}">
        <p14:creationId xmlns:p14="http://schemas.microsoft.com/office/powerpoint/2010/main" val="1697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19" y="658675"/>
            <a:ext cx="8158692" cy="6119019"/>
          </a:xfrm>
        </p:spPr>
      </p:pic>
    </p:spTree>
    <p:extLst>
      <p:ext uri="{BB962C8B-B14F-4D97-AF65-F5344CB8AC3E}">
        <p14:creationId xmlns:p14="http://schemas.microsoft.com/office/powerpoint/2010/main" val="1142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56" y="441665"/>
            <a:ext cx="8308915" cy="6231686"/>
          </a:xfrm>
        </p:spPr>
      </p:pic>
    </p:spTree>
    <p:extLst>
      <p:ext uri="{BB962C8B-B14F-4D97-AF65-F5344CB8AC3E}">
        <p14:creationId xmlns:p14="http://schemas.microsoft.com/office/powerpoint/2010/main" val="13806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41" y="130334"/>
            <a:ext cx="8578882" cy="6434162"/>
          </a:xfrm>
        </p:spPr>
      </p:pic>
    </p:spTree>
    <p:extLst>
      <p:ext uri="{BB962C8B-B14F-4D97-AF65-F5344CB8AC3E}">
        <p14:creationId xmlns:p14="http://schemas.microsoft.com/office/powerpoint/2010/main" val="39927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2019-09-18T07:14:23Z</dcterms:created>
  <dcterms:modified xsi:type="dcterms:W3CDTF">2019-09-18T07:22:23Z</dcterms:modified>
</cp:coreProperties>
</file>