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774D-34FA-494C-94D8-775356BC3AD3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6A8B-6788-4832-B74E-51FAE707D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8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774D-34FA-494C-94D8-775356BC3AD3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6A8B-6788-4832-B74E-51FAE707D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3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774D-34FA-494C-94D8-775356BC3AD3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6A8B-6788-4832-B74E-51FAE707D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75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774D-34FA-494C-94D8-775356BC3AD3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6A8B-6788-4832-B74E-51FAE707D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1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774D-34FA-494C-94D8-775356BC3AD3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6A8B-6788-4832-B74E-51FAE707D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01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774D-34FA-494C-94D8-775356BC3AD3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6A8B-6788-4832-B74E-51FAE707D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09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774D-34FA-494C-94D8-775356BC3AD3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6A8B-6788-4832-B74E-51FAE707D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89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774D-34FA-494C-94D8-775356BC3AD3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6A8B-6788-4832-B74E-51FAE707D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6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774D-34FA-494C-94D8-775356BC3AD3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6A8B-6788-4832-B74E-51FAE707D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774D-34FA-494C-94D8-775356BC3AD3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6A8B-6788-4832-B74E-51FAE707D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59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774D-34FA-494C-94D8-775356BC3AD3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6A8B-6788-4832-B74E-51FAE707D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7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8774D-34FA-494C-94D8-775356BC3AD3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D6A8B-6788-4832-B74E-51FAE707D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52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2743" y="40007"/>
            <a:ext cx="9144000" cy="1655762"/>
          </a:xfrm>
        </p:spPr>
        <p:txBody>
          <a:bodyPr>
            <a:normAutofit/>
          </a:bodyPr>
          <a:lstStyle/>
          <a:p>
            <a:r>
              <a:rPr lang="ru-RU" sz="3500" dirty="0" smtClean="0"/>
              <a:t>Хохломская роспись </a:t>
            </a:r>
            <a:endParaRPr lang="ru-RU" sz="3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13" y="867888"/>
            <a:ext cx="7441573" cy="590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1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1131" y="295456"/>
            <a:ext cx="5347063" cy="1325563"/>
          </a:xfrm>
        </p:spPr>
        <p:txBody>
          <a:bodyPr/>
          <a:lstStyle/>
          <a:p>
            <a:r>
              <a:rPr lang="ru-RU" dirty="0" smtClean="0"/>
              <a:t>Городецкая роспись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8" y="365125"/>
            <a:ext cx="4619485" cy="6223094"/>
          </a:xfrm>
        </p:spPr>
      </p:pic>
    </p:spTree>
    <p:extLst>
      <p:ext uri="{BB962C8B-B14F-4D97-AF65-F5344CB8AC3E}">
        <p14:creationId xmlns:p14="http://schemas.microsoft.com/office/powerpoint/2010/main" val="387116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2989" y="269331"/>
            <a:ext cx="5170714" cy="1325563"/>
          </a:xfrm>
        </p:spPr>
        <p:txBody>
          <a:bodyPr/>
          <a:lstStyle/>
          <a:p>
            <a:r>
              <a:rPr lang="ru-RU" dirty="0" smtClean="0"/>
              <a:t>Дымковская игрушка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960" y="1825625"/>
            <a:ext cx="5988079" cy="4351338"/>
          </a:xfrm>
        </p:spPr>
      </p:pic>
    </p:spTree>
    <p:extLst>
      <p:ext uri="{BB962C8B-B14F-4D97-AF65-F5344CB8AC3E}">
        <p14:creationId xmlns:p14="http://schemas.microsoft.com/office/powerpoint/2010/main" val="171564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Дымковская игрушка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10" y="1825625"/>
            <a:ext cx="3024179" cy="4351338"/>
          </a:xfrm>
        </p:spPr>
      </p:pic>
    </p:spTree>
    <p:extLst>
      <p:ext uri="{BB962C8B-B14F-4D97-AF65-F5344CB8AC3E}">
        <p14:creationId xmlns:p14="http://schemas.microsoft.com/office/powerpoint/2010/main" val="107996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Филимоновская</a:t>
            </a:r>
            <a:r>
              <a:rPr lang="ru-RU" dirty="0" smtClean="0"/>
              <a:t> игрушка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67694"/>
            <a:ext cx="3200400" cy="4267200"/>
          </a:xfrm>
        </p:spPr>
      </p:pic>
    </p:spTree>
    <p:extLst>
      <p:ext uri="{BB962C8B-B14F-4D97-AF65-F5344CB8AC3E}">
        <p14:creationId xmlns:p14="http://schemas.microsoft.com/office/powerpoint/2010/main" val="210239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Гжель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245" y="1825625"/>
            <a:ext cx="6135509" cy="4351338"/>
          </a:xfrm>
        </p:spPr>
      </p:pic>
    </p:spTree>
    <p:extLst>
      <p:ext uri="{BB962C8B-B14F-4D97-AF65-F5344CB8AC3E}">
        <p14:creationId xmlns:p14="http://schemas.microsoft.com/office/powerpoint/2010/main" val="383400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Гжель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245" y="1825625"/>
            <a:ext cx="6135509" cy="4351338"/>
          </a:xfrm>
        </p:spPr>
      </p:pic>
    </p:spTree>
    <p:extLst>
      <p:ext uri="{BB962C8B-B14F-4D97-AF65-F5344CB8AC3E}">
        <p14:creationId xmlns:p14="http://schemas.microsoft.com/office/powerpoint/2010/main" val="3607664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Городецкая роспись</vt:lpstr>
      <vt:lpstr>Дымковская игрушка </vt:lpstr>
      <vt:lpstr>Дымковская игрушка </vt:lpstr>
      <vt:lpstr>Филимоновская игрушка </vt:lpstr>
      <vt:lpstr>Гжель </vt:lpstr>
      <vt:lpstr>Гжель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2019-09-13T12:28:41Z</dcterms:created>
  <dcterms:modified xsi:type="dcterms:W3CDTF">2019-09-13T12:38:18Z</dcterms:modified>
</cp:coreProperties>
</file>