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85C"/>
    <a:srgbClr val="06575B"/>
    <a:srgbClr val="53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81" autoAdjust="0"/>
  </p:normalViewPr>
  <p:slideViewPr>
    <p:cSldViewPr snapToGrid="0" showGuides="1">
      <p:cViewPr varScale="1">
        <p:scale>
          <a:sx n="159" d="100"/>
          <a:sy n="159" d="100"/>
        </p:scale>
        <p:origin x="150" y="1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22" d="100"/>
          <a:sy n="122" d="100"/>
        </p:scale>
        <p:origin x="49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BAE98-AED7-41AD-99C7-A57F96448779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99E98-7DD6-4157-B407-8783A3F241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28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67848-3F6B-4828-85BB-59EE01C6284E}" type="datetimeFigureOut">
              <a:rPr lang="ru-RU" smtClean="0"/>
              <a:t>05.02.2025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429F1-9B4F-49C0-8CF3-631889A02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907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11231880" y="5670731"/>
            <a:ext cx="900908" cy="1096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 userDrawn="1"/>
        </p:nvSpPr>
        <p:spPr>
          <a:xfrm>
            <a:off x="110660" y="0"/>
            <a:ext cx="11962915" cy="6767725"/>
          </a:xfrm>
          <a:prstGeom prst="roundRect">
            <a:avLst>
              <a:gd name="adj" fmla="val 2177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" b="64646"/>
          <a:stretch/>
        </p:blipFill>
        <p:spPr>
          <a:xfrm>
            <a:off x="110660" y="2011"/>
            <a:ext cx="11962916" cy="2366539"/>
          </a:xfrm>
          <a:prstGeom prst="roundRect">
            <a:avLst>
              <a:gd name="adj" fmla="val 5883"/>
            </a:avLst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114299" y="2196995"/>
            <a:ext cx="11968164" cy="265988"/>
          </a:xfrm>
          <a:prstGeom prst="rect">
            <a:avLst/>
          </a:prstGeom>
          <a:solidFill>
            <a:srgbClr val="065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1506245" y="3119993"/>
            <a:ext cx="9179511" cy="1093939"/>
          </a:xfrm>
          <a:prstGeom prst="rect">
            <a:avLst/>
          </a:prstGeom>
          <a:effectLst/>
        </p:spPr>
        <p:txBody>
          <a:bodyPr lIns="0" anchor="b"/>
          <a:lstStyle>
            <a:lvl1pPr algn="ctr">
              <a:lnSpc>
                <a:spcPct val="100000"/>
              </a:lnSpc>
              <a:defRPr sz="5400" b="0" cap="none" spc="0">
                <a:ln w="0">
                  <a:solidFill>
                    <a:srgbClr val="06575B"/>
                  </a:solidFill>
                </a:ln>
                <a:solidFill>
                  <a:srgbClr val="06575B"/>
                </a:solidFill>
                <a:effectLst>
                  <a:glow rad="127000">
                    <a:schemeClr val="bg1">
                      <a:alpha val="95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Заголовок 1"/>
          <p:cNvSpPr txBox="1">
            <a:spLocks/>
          </p:cNvSpPr>
          <p:nvPr userDrawn="1"/>
        </p:nvSpPr>
        <p:spPr>
          <a:xfrm>
            <a:off x="223837" y="6435724"/>
            <a:ext cx="11968163" cy="3310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1400" kern="1200" baseline="0" smtClean="0">
                <a:solidFill>
                  <a:schemeClr val="tx1"/>
                </a:solidFill>
                <a:effectLst/>
                <a:latin typeface="Franklin Gothic Book" panose="020B0503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100" b="0" i="0" kern="1200" baseline="0" dirty="0">
                <a:solidFill>
                  <a:schemeClr val="bg1">
                    <a:lumMod val="7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© СПб ГБПОУ «МК им. В.М. Бехтерева»</a:t>
            </a:r>
            <a:endParaRPr lang="ru-RU" sz="1100" dirty="0">
              <a:solidFill>
                <a:schemeClr val="bg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5367803" y="1611289"/>
            <a:ext cx="1456394" cy="1456394"/>
            <a:chOff x="5703386" y="1845957"/>
            <a:chExt cx="915328" cy="915328"/>
          </a:xfrm>
        </p:grpSpPr>
        <p:sp>
          <p:nvSpPr>
            <p:cNvPr id="13" name="Овал 12"/>
            <p:cNvSpPr/>
            <p:nvPr userDrawn="1"/>
          </p:nvSpPr>
          <p:spPr>
            <a:xfrm>
              <a:off x="5703386" y="1845957"/>
              <a:ext cx="915328" cy="915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 hidden="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6835" y="1899406"/>
              <a:ext cx="808431" cy="808431"/>
            </a:xfrm>
            <a:prstGeom prst="rect">
              <a:avLst/>
            </a:prstGeom>
          </p:spPr>
        </p:pic>
      </p:grp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111" y="1479813"/>
            <a:ext cx="1492729" cy="1826922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6824197" y="4667054"/>
            <a:ext cx="4679950" cy="111029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/>
          <p:cNvSpPr>
            <a:spLocks noGrp="1"/>
          </p:cNvSpPr>
          <p:nvPr>
            <p:ph type="body" sz="quarter" idx="11"/>
          </p:nvPr>
        </p:nvSpPr>
        <p:spPr>
          <a:xfrm>
            <a:off x="3746500" y="6088380"/>
            <a:ext cx="4679950" cy="427329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57C110-E034-4917-A957-FD312A6D08F4}"/>
              </a:ext>
            </a:extLst>
          </p:cNvPr>
          <p:cNvSpPr txBox="1"/>
          <p:nvPr userDrawn="1"/>
        </p:nvSpPr>
        <p:spPr>
          <a:xfrm>
            <a:off x="110660" y="96253"/>
            <a:ext cx="119629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E585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Санкт-Петербургское государственное бюджетное профессиональное образовательное учреждение «Медицинский колледж им. В.М. Бехтерева»</a:t>
            </a:r>
          </a:p>
        </p:txBody>
      </p:sp>
    </p:spTree>
    <p:extLst>
      <p:ext uri="{BB962C8B-B14F-4D97-AF65-F5344CB8AC3E}">
        <p14:creationId xmlns:p14="http://schemas.microsoft.com/office/powerpoint/2010/main" val="395519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AABF0138-09C6-4751-96CB-3865645A0189}" type="datetime1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92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1642" y="365125"/>
            <a:ext cx="2312158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80000" y="626400"/>
            <a:ext cx="6744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2137CA3A-4BC1-4A29-884B-C6F5F39938B5}" type="datetime1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3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1F4B3688-A15A-4F07-8AF4-35E13D9A8EC0}" type="datetime1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86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A8175B09-AC42-4104-AC9B-C91C0E0FB7D5}" type="datetime1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73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D7F3E30-6582-4EE9-98D3-2F963C000A88}" type="datetime1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300460" y="5990478"/>
            <a:ext cx="827163" cy="723733"/>
          </a:xfrm>
        </p:spPr>
        <p:txBody>
          <a:bodyPr/>
          <a:lstStyle>
            <a:lvl1pPr>
              <a:defRPr sz="26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67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0000" y="626400"/>
            <a:ext cx="9662400" cy="838800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E93F1946-3C87-4F4D-B1E2-9834BD01213D}" type="datetime1">
              <a:rPr lang="ru-RU" smtClean="0"/>
              <a:t>05.02.2025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87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F5840A5-A485-46C5-AF40-1CD476432016}" type="datetime1">
              <a:rPr lang="ru-RU" smtClean="0"/>
              <a:t>05.02.2025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2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241600AC-8B5C-4493-8F44-6A36593BB404}" type="datetime1">
              <a:rPr lang="ru-RU" smtClean="0"/>
              <a:t>05.02.2025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73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87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5395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8887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DDD102-BEEE-4530-B412-D3F44BEDF832}" type="datetime1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43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400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735397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88400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DB8F2DBF-3900-4127-B317-88F63148CE7C}" type="datetime1">
              <a:rPr lang="ru-RU" smtClean="0"/>
              <a:t>05.02.2025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7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1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9860"/>
          <a:stretch/>
        </p:blipFill>
        <p:spPr>
          <a:xfrm>
            <a:off x="11250538" y="5700659"/>
            <a:ext cx="877085" cy="106475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0000" y="626400"/>
            <a:ext cx="9662400" cy="83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B3AA-74CC-4AE1-9C16-F0A4E6DDBB37}" type="datetime1">
              <a:rPr lang="ru-RU" smtClean="0"/>
              <a:t>05.02.2025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58" y="84221"/>
            <a:ext cx="1492729" cy="182692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353800" y="5990478"/>
            <a:ext cx="773823" cy="723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4DC8-C3EE-4A14-B3FA-0F930BCBE07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64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E585C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98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4DC8-C3EE-4A14-B3FA-0F930BCBE07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43141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Специальное оформление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Andrey Bog</cp:lastModifiedBy>
  <cp:revision>18</cp:revision>
  <dcterms:created xsi:type="dcterms:W3CDTF">2023-01-09T08:10:46Z</dcterms:created>
  <dcterms:modified xsi:type="dcterms:W3CDTF">2025-02-05T07:05:08Z</dcterms:modified>
</cp:coreProperties>
</file>